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26" y="60"/>
      </p:cViewPr>
      <p:guideLst>
        <p:guide orient="horz" pos="227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8562-D533-4872-AC99-00DE0DE7D3F5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AD31-35C3-4D7D-9BF7-CDD798C01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161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8562-D533-4872-AC99-00DE0DE7D3F5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AD31-35C3-4D7D-9BF7-CDD798C01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467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8562-D533-4872-AC99-00DE0DE7D3F5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AD31-35C3-4D7D-9BF7-CDD798C01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327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8562-D533-4872-AC99-00DE0DE7D3F5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AD31-35C3-4D7D-9BF7-CDD798C01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468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8562-D533-4872-AC99-00DE0DE7D3F5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AD31-35C3-4D7D-9BF7-CDD798C01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78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8562-D533-4872-AC99-00DE0DE7D3F5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AD31-35C3-4D7D-9BF7-CDD798C01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370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8562-D533-4872-AC99-00DE0DE7D3F5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AD31-35C3-4D7D-9BF7-CDD798C01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059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8562-D533-4872-AC99-00DE0DE7D3F5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AD31-35C3-4D7D-9BF7-CDD798C01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779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8562-D533-4872-AC99-00DE0DE7D3F5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AD31-35C3-4D7D-9BF7-CDD798C01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363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8562-D533-4872-AC99-00DE0DE7D3F5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AD31-35C3-4D7D-9BF7-CDD798C01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40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8562-D533-4872-AC99-00DE0DE7D3F5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AD31-35C3-4D7D-9BF7-CDD798C01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773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F8562-D533-4872-AC99-00DE0DE7D3F5}" type="datetimeFigureOut">
              <a:rPr lang="es-CO" smtClean="0"/>
              <a:t>27/02/2018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5AD31-35C3-4D7D-9BF7-CDD798C01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00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jandocaminos8.wixsite.com/investigac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orjandocaminos8.wixsite.com/investigacion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6538" y="923665"/>
            <a:ext cx="6858000" cy="1655762"/>
          </a:xfrm>
        </p:spPr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INSTRUCTIVO INSCRIPCIÓN SEMILLERO DE INVESTIGACIÓN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1520" r="2344" b="6577"/>
          <a:stretch/>
        </p:blipFill>
        <p:spPr>
          <a:xfrm>
            <a:off x="376225" y="1778842"/>
            <a:ext cx="8391550" cy="456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4020" t="29245" r="806" b="32882"/>
          <a:stretch/>
        </p:blipFill>
        <p:spPr>
          <a:xfrm>
            <a:off x="409433" y="1692322"/>
            <a:ext cx="3275463" cy="3862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3370996" y="1214165"/>
            <a:ext cx="5353334" cy="956314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Ingrese al micrositio de investigación  y seleccione  la opción de los discos 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2286000" y="4854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INSTRUCTIVO INSCRIPCIÓN SEMILLERO DE INVESTIGACIÓN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8" name="Flecha curvada hacia la derecha 7"/>
          <p:cNvSpPr/>
          <p:nvPr/>
        </p:nvSpPr>
        <p:spPr>
          <a:xfrm>
            <a:off x="1378424" y="1587538"/>
            <a:ext cx="1897038" cy="2840189"/>
          </a:xfrm>
          <a:prstGeom prst="curvedRightArrow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55664" t="22155" b="61054"/>
          <a:stretch/>
        </p:blipFill>
        <p:spPr>
          <a:xfrm>
            <a:off x="3928846" y="4427727"/>
            <a:ext cx="4455999" cy="1509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Subtítulo 5"/>
          <p:cNvSpPr txBox="1">
            <a:spLocks/>
          </p:cNvSpPr>
          <p:nvPr/>
        </p:nvSpPr>
        <p:spPr>
          <a:xfrm>
            <a:off x="3684896" y="3471413"/>
            <a:ext cx="4943900" cy="95631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Realice el ingreso al micrositio con su usuario   y contraseña institucional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62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1296538" y="923665"/>
            <a:ext cx="6858000" cy="75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INSTRUCTIVO INSCRIPCIÓN SEMILLERO DE INVESTIGACIÓN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25513" r="55664" b="38853"/>
          <a:stretch/>
        </p:blipFill>
        <p:spPr>
          <a:xfrm>
            <a:off x="1815152" y="1782738"/>
            <a:ext cx="6437337" cy="3292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Flecha curvada hacia la derecha 4"/>
          <p:cNvSpPr/>
          <p:nvPr/>
        </p:nvSpPr>
        <p:spPr>
          <a:xfrm>
            <a:off x="368489" y="2196192"/>
            <a:ext cx="1446663" cy="2239329"/>
          </a:xfrm>
          <a:prstGeom prst="curvedRightArrow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815151" y="5179324"/>
            <a:ext cx="6437337" cy="956314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Ingrese  a Grupos y semilleros y a Convocatorias ofertadas.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60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1296538" y="923665"/>
            <a:ext cx="6858000" cy="75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INSTRUCTIVO INSCRIPCIÓN SEMILLERO DE INVESTIGACIÓN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506869" y="5046742"/>
            <a:ext cx="6437337" cy="956314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Ubique el Semillero  FORJANDO CAMINOS y de  clic en la Fecha  de Inicio 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81" t="25699" r="21260" b="31857"/>
          <a:stretch/>
        </p:blipFill>
        <p:spPr>
          <a:xfrm>
            <a:off x="1146411" y="1671848"/>
            <a:ext cx="7492621" cy="3104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lecha derecha 6"/>
          <p:cNvSpPr/>
          <p:nvPr/>
        </p:nvSpPr>
        <p:spPr>
          <a:xfrm>
            <a:off x="5819500" y="3267194"/>
            <a:ext cx="1023581" cy="3411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31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1296538" y="923665"/>
            <a:ext cx="6858000" cy="75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INSTRUCTIVO INSCRIPCIÓN SEMILLERO DE INVESTIGACIÓN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506868" y="5401583"/>
            <a:ext cx="6437337" cy="956314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Realice la inscripción y Descargue el </a:t>
            </a:r>
            <a:r>
              <a:rPr lang="es-CO" dirty="0" err="1" smtClean="0"/>
              <a:t>Pdf</a:t>
            </a:r>
            <a:r>
              <a:rPr lang="es-CO" dirty="0" smtClean="0"/>
              <a:t>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4022" t="31297" r="15070" b="8815"/>
          <a:stretch/>
        </p:blipFill>
        <p:spPr>
          <a:xfrm>
            <a:off x="773637" y="1731820"/>
            <a:ext cx="7903798" cy="3372443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4986986" y="2326945"/>
            <a:ext cx="1023581" cy="3411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 derecha 7"/>
          <p:cNvSpPr/>
          <p:nvPr/>
        </p:nvSpPr>
        <p:spPr>
          <a:xfrm>
            <a:off x="1167888" y="2326945"/>
            <a:ext cx="1023581" cy="3411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61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1296538" y="923665"/>
            <a:ext cx="6858000" cy="75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INSTRUCTIVO INSCRIPCIÓN SEMILLERO DE INVESTIGACIÓN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506869" y="2071529"/>
            <a:ext cx="6437337" cy="956314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s-CO" dirty="0" smtClean="0"/>
              <a:t>Te invitamos  conocer nuestra página web</a:t>
            </a:r>
          </a:p>
          <a:p>
            <a:r>
              <a:rPr lang="es-CO" dirty="0">
                <a:hlinkClick r:id="rId3"/>
              </a:rPr>
              <a:t>https://</a:t>
            </a:r>
            <a:r>
              <a:rPr lang="es-CO" dirty="0" smtClean="0">
                <a:hlinkClick r:id="rId3"/>
              </a:rPr>
              <a:t>forjandocaminos8.wixsite.com/investigacion</a:t>
            </a:r>
            <a:endParaRPr lang="es-CO" dirty="0" smtClean="0"/>
          </a:p>
          <a:p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3016" t="11813" r="14546" b="11880"/>
          <a:stretch/>
        </p:blipFill>
        <p:spPr>
          <a:xfrm>
            <a:off x="1739787" y="3027843"/>
            <a:ext cx="5664426" cy="33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 doing come here gesture Free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02" y="2739171"/>
            <a:ext cx="2560331" cy="37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 txBox="1">
            <a:spLocks/>
          </p:cNvSpPr>
          <p:nvPr/>
        </p:nvSpPr>
        <p:spPr>
          <a:xfrm>
            <a:off x="1296538" y="923665"/>
            <a:ext cx="6858000" cy="75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INSTRUCTIVO INSCRIPCIÓN SEMILLERO DE INVESTIGACIÓN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506869" y="2071529"/>
            <a:ext cx="6437337" cy="956314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s-CO" dirty="0" smtClean="0"/>
              <a:t>Te invitamos  conocer nuestra página web</a:t>
            </a:r>
          </a:p>
          <a:p>
            <a:r>
              <a:rPr lang="es-CO" dirty="0">
                <a:hlinkClick r:id="rId5"/>
              </a:rPr>
              <a:t>https://</a:t>
            </a:r>
            <a:r>
              <a:rPr lang="es-CO" dirty="0" smtClean="0">
                <a:hlinkClick r:id="rId5"/>
              </a:rPr>
              <a:t>forjandocaminos8.wixsite.com/investigacion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8" name="Subtítulo 5"/>
          <p:cNvSpPr txBox="1">
            <a:spLocks/>
          </p:cNvSpPr>
          <p:nvPr/>
        </p:nvSpPr>
        <p:spPr>
          <a:xfrm>
            <a:off x="2787033" y="3608389"/>
            <a:ext cx="5157173" cy="2837704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dirty="0" smtClean="0"/>
              <a:t>Ven, forma parte de nuestro maravilloso grupo de trabajo y se  participe  al  sentirte comprometido </a:t>
            </a:r>
            <a:r>
              <a:rPr lang="es-CO" dirty="0"/>
              <a:t>con las </a:t>
            </a:r>
            <a:r>
              <a:rPr lang="es-CO" dirty="0" smtClean="0"/>
              <a:t>problemáticas y  </a:t>
            </a:r>
            <a:r>
              <a:rPr lang="es-CO" dirty="0"/>
              <a:t>necesidades </a:t>
            </a:r>
            <a:r>
              <a:rPr lang="es-CO" dirty="0" smtClean="0"/>
              <a:t>reales de las poblaciones vulnerables y ser artífice de colaborar con el cambio y la calidad de vida de estas personas.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44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150</Words>
  <Application>Microsoft Office PowerPoint</Application>
  <PresentationFormat>Presentación en pantalla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Broadway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Fitec</dc:creator>
  <cp:lastModifiedBy>Fitec</cp:lastModifiedBy>
  <cp:revision>15</cp:revision>
  <dcterms:created xsi:type="dcterms:W3CDTF">2018-02-27T20:55:04Z</dcterms:created>
  <dcterms:modified xsi:type="dcterms:W3CDTF">2018-02-28T00:08:34Z</dcterms:modified>
</cp:coreProperties>
</file>