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348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188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613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672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635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954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55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8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6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675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5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6082-4303-445D-9A1E-36B8DD9A9EC0}" type="datetimeFigureOut">
              <a:rPr lang="es-CO" smtClean="0"/>
              <a:t>17/01/2018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5587-86AC-462E-85B1-9615F4D78A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75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TITULO DEL PROYECTO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AUTORES:</a:t>
            </a:r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Programa académico - Año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51276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9528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Referentes Bibliográficos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015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Planteamiento del problema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93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Formulación del problema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853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Justificación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689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440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Referencial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651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061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Estudios o Desarrollo del proyecto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82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5834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Panorámica</PresentationFormat>
  <Paragraphs>15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TITULO DEL PROYECTO</vt:lpstr>
      <vt:lpstr>Planteamiento del problema</vt:lpstr>
      <vt:lpstr>Formulación del problema</vt:lpstr>
      <vt:lpstr>Justificación</vt:lpstr>
      <vt:lpstr>Objetivos</vt:lpstr>
      <vt:lpstr>Marco Referencial</vt:lpstr>
      <vt:lpstr>Metodología</vt:lpstr>
      <vt:lpstr>Estudios o Desarrollo del proyecto</vt:lpstr>
      <vt:lpstr>Conclusiones</vt:lpstr>
      <vt:lpstr>Recomendaciones</vt:lpstr>
      <vt:lpstr>Referentes Bibliográficos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Full name</dc:creator>
  <cp:lastModifiedBy>Fitec</cp:lastModifiedBy>
  <cp:revision>3</cp:revision>
  <dcterms:created xsi:type="dcterms:W3CDTF">2018-01-17T15:24:55Z</dcterms:created>
  <dcterms:modified xsi:type="dcterms:W3CDTF">2018-01-17T15:36:56Z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5D68DCFE-E514-4C9F-8EF4-BBB64BD3C048</vt:lpwstr>
  </property>
  <property fmtid="{D5CDD505-2E9C-101B-9397-08002B2CF9AE}" pid="3" name="ArticulatePath">
    <vt:lpwstr>Presentación1</vt:lpwstr>
  </property>
</Properties>
</file>