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5" r:id="rId3"/>
    <p:sldId id="301" r:id="rId4"/>
    <p:sldId id="303" r:id="rId5"/>
    <p:sldId id="304" r:id="rId6"/>
    <p:sldId id="305" r:id="rId7"/>
    <p:sldId id="307" r:id="rId8"/>
    <p:sldId id="306" r:id="rId9"/>
    <p:sldId id="316" r:id="rId10"/>
    <p:sldId id="320" r:id="rId11"/>
    <p:sldId id="310" r:id="rId12"/>
    <p:sldId id="317" r:id="rId13"/>
    <p:sldId id="318" r:id="rId14"/>
    <p:sldId id="313" r:id="rId15"/>
    <p:sldId id="314" r:id="rId16"/>
    <p:sldId id="315" r:id="rId17"/>
    <p:sldId id="312" r:id="rId18"/>
    <p:sldId id="319" r:id="rId19"/>
    <p:sldId id="311" r:id="rId20"/>
    <p:sldId id="302" r:id="rId21"/>
  </p:sldIdLst>
  <p:sldSz cx="12192000" cy="6858000"/>
  <p:notesSz cx="6858000" cy="9144000"/>
  <p:custDataLst>
    <p:tags r:id="rId22"/>
  </p:custData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97"/>
  </p:normalViewPr>
  <p:slideViewPr>
    <p:cSldViewPr snapToGrid="0" snapToObjects="1">
      <p:cViewPr>
        <p:scale>
          <a:sx n="70" d="100"/>
          <a:sy n="70" d="100"/>
        </p:scale>
        <p:origin x="776" y="5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tags" Target="tags/tag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377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913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660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0293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247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782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21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20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8948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08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536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0092-BC93-A040-B8C9-95F942F71CED}" type="datetimeFigureOut">
              <a:rPr lang="es-ES" smtClean="0"/>
              <a:t>29/10/20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7E05F-072D-5742-B76E-68D0EF2B2C93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6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forjandocaminos8.wixsite.com/conectatecontuvida" TargetMode="Externa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proyecto-humanizacion.webnode.com.c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jonathansuribe011.wixsite.com/caracterizacionisabu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jandocaminos8.wixsite.com/covidenelchucuri" TargetMode="External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docs/default-source/coronaviruse/who-china-joint-mission-on-covid-19-final-report.pdf" TargetMode="External"/><Relationship Id="rId4" Type="http://schemas.openxmlformats.org/officeDocument/2006/relationships/hyperlink" Target="https://es.wikipedia.org/wiki/COVID-19#cite_ref-2" TargetMode="External"/><Relationship Id="rId5" Type="http://schemas.openxmlformats.org/officeDocument/2006/relationships/hyperlink" Target="https://web.archive.org/web/20200310080927/https:/www.mscbs.gob.es/profesionales/saludPublica/ccayes/alertasActual/nCov-China/ciudadania.htm" TargetMode="External"/><Relationship Id="rId6" Type="http://schemas.openxmlformats.org/officeDocument/2006/relationships/hyperlink" Target="https://es.wikipedia.org/wiki/Ministerio_de_Sanidad_(Espa%C3%B1a)" TargetMode="External"/><Relationship Id="rId7" Type="http://schemas.openxmlformats.org/officeDocument/2006/relationships/hyperlink" Target="https://www.mscbs.gob.es/profesionales/saludPublica/ccayes/alertasActual/nCov-China/ciudadania.htm" TargetMode="External"/><Relationship Id="rId8" Type="http://schemas.openxmlformats.org/officeDocument/2006/relationships/hyperlink" Target="https://es.wikipedia.org/wiki/COVID-19#cite_ref-4" TargetMode="External"/><Relationship Id="rId9" Type="http://schemas.openxmlformats.org/officeDocument/2006/relationships/hyperlink" Target="https://www.rae.es/noticias/crisis-del-covid-19-sobre-la-escritura-de-coronaviru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eb.archive.org/web/20200228142208/https:/www.who.int/docs/default-source/coronaviruse/who-china-joint-mission-on-covid-19-final-report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12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22" y="1098223"/>
            <a:ext cx="10349164" cy="513276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72" y="2327596"/>
            <a:ext cx="2688752" cy="8594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989" y="2327597"/>
            <a:ext cx="3216891" cy="8594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630" y="4822391"/>
            <a:ext cx="2682780" cy="9642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058" y="4822391"/>
            <a:ext cx="3216891" cy="9642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20386" y="267036"/>
            <a:ext cx="485860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200" b="1" i="1" u="sng" dirty="0" smtClean="0"/>
              <a:t>USUARIOS</a:t>
            </a:r>
            <a:endParaRPr lang="es-CO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400359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02930"/>
            <a:ext cx="10252364" cy="1143000"/>
          </a:xfrm>
        </p:spPr>
        <p:txBody>
          <a:bodyPr/>
          <a:lstStyle/>
          <a:p>
            <a:pPr algn="r"/>
            <a:r>
              <a:rPr lang="es-ES_tradnl" dirty="0">
                <a:solidFill>
                  <a:srgbClr val="002060"/>
                </a:solidFill>
              </a:rPr>
              <a:t>Evidencias recolectadas</a:t>
            </a:r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1695647" y="1359705"/>
            <a:ext cx="9986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dirty="0">
                <a:hlinkClick r:id="rId2"/>
              </a:rPr>
              <a:t>https://forjandocaminos8.wixsite.com/conectatecontuvida</a:t>
            </a:r>
            <a:endParaRPr lang="es-CO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19916" b="7269"/>
          <a:stretch/>
        </p:blipFill>
        <p:spPr>
          <a:xfrm>
            <a:off x="1037230" y="2127589"/>
            <a:ext cx="10645253" cy="314044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657600" y="5520098"/>
            <a:ext cx="485860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b="1" dirty="0" smtClean="0"/>
              <a:t>Estudiantes : </a:t>
            </a:r>
            <a:r>
              <a:rPr lang="es-CO" b="1" dirty="0" err="1" smtClean="0"/>
              <a:t>Angy</a:t>
            </a:r>
            <a:r>
              <a:rPr lang="es-CO" b="1" dirty="0" smtClean="0"/>
              <a:t> Carvajal  - Cindy  Ortega 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5607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21" t="19356" r="10315" b="7883"/>
          <a:stretch/>
        </p:blipFill>
        <p:spPr>
          <a:xfrm>
            <a:off x="2790407" y="354841"/>
            <a:ext cx="6611186" cy="30298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-500" t="29823" r="500"/>
          <a:stretch/>
        </p:blipFill>
        <p:spPr>
          <a:xfrm>
            <a:off x="637413" y="3521123"/>
            <a:ext cx="10917174" cy="295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3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666" t="20102" r="3917" b="9189"/>
          <a:stretch/>
        </p:blipFill>
        <p:spPr>
          <a:xfrm>
            <a:off x="327546" y="1427964"/>
            <a:ext cx="11341290" cy="49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1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611169" y="555270"/>
            <a:ext cx="8512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dirty="0">
                <a:hlinkClick r:id="rId2"/>
              </a:rPr>
              <a:t>https://proyecto-humanizacion.webnode.com.co/</a:t>
            </a:r>
            <a:endParaRPr lang="es-CO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03" y="1195075"/>
            <a:ext cx="6301555" cy="22305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02" y="3425588"/>
            <a:ext cx="6301555" cy="27440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158" y="1195075"/>
            <a:ext cx="5301227" cy="27634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158" y="3958523"/>
            <a:ext cx="5281685" cy="221115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787858" y="6169681"/>
            <a:ext cx="814771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b="1" dirty="0" smtClean="0"/>
              <a:t>Estudiantes : Milder Ortiz – Adriana Gisela Suarez – Luisa Fernanda Torres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45291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51128" y="613692"/>
            <a:ext cx="10263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dirty="0">
                <a:hlinkClick r:id="rId2"/>
              </a:rPr>
              <a:t>https://</a:t>
            </a:r>
            <a:r>
              <a:rPr lang="es-CO" sz="2800" dirty="0" smtClean="0">
                <a:hlinkClick r:id="rId2"/>
              </a:rPr>
              <a:t>jonathansuribe011.wixsite.com/caracterizacionisabu</a:t>
            </a:r>
            <a:endParaRPr lang="es-CO" sz="2800" dirty="0" smtClean="0"/>
          </a:p>
          <a:p>
            <a:endParaRPr lang="es-CO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22528" r="1190" b="36242"/>
          <a:stretch/>
        </p:blipFill>
        <p:spPr>
          <a:xfrm>
            <a:off x="846019" y="1090745"/>
            <a:ext cx="10208668" cy="23949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87405" y="4371782"/>
            <a:ext cx="435363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b="1" dirty="0" smtClean="0"/>
              <a:t>Estudiantes : </a:t>
            </a:r>
            <a:r>
              <a:rPr lang="es-CO" b="1" dirty="0" err="1" smtClean="0"/>
              <a:t>Jhonatan</a:t>
            </a:r>
            <a:r>
              <a:rPr lang="es-CO" b="1" dirty="0" smtClean="0"/>
              <a:t> Uribe – </a:t>
            </a:r>
            <a:r>
              <a:rPr lang="es-CO" b="1" dirty="0" err="1" smtClean="0"/>
              <a:t>Sindy</a:t>
            </a:r>
            <a:r>
              <a:rPr lang="es-CO" b="1" dirty="0" smtClean="0"/>
              <a:t> Palacio</a:t>
            </a:r>
            <a:endParaRPr lang="es-CO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79" y="3485688"/>
            <a:ext cx="5514996" cy="32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43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3759" b="8256"/>
          <a:stretch/>
        </p:blipFill>
        <p:spPr>
          <a:xfrm>
            <a:off x="313756" y="1132764"/>
            <a:ext cx="11382375" cy="31253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822" y="4258102"/>
            <a:ext cx="6155309" cy="23759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0503" y="4892078"/>
            <a:ext cx="435363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b="1" dirty="0" smtClean="0"/>
              <a:t>Estudiantes : Yuri Mantilla – Amelia Ortiz 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260814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957" y="1778189"/>
            <a:ext cx="5533251" cy="41341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3199" r="1819" b="7696"/>
          <a:stretch/>
        </p:blipFill>
        <p:spPr>
          <a:xfrm>
            <a:off x="341193" y="1778189"/>
            <a:ext cx="5568288" cy="40386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14901" y="825045"/>
            <a:ext cx="930777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CUANDO , CÓMO Y CUÁL PRUEBA DEBES HACERTE  PARA SABER SI TIENES COVID – 19 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3235242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1" y="1569493"/>
            <a:ext cx="6346210" cy="354841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34527" y="801385"/>
            <a:ext cx="83555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dirty="0">
                <a:hlinkClick r:id="rId3"/>
              </a:rPr>
              <a:t>https://</a:t>
            </a:r>
            <a:r>
              <a:rPr lang="es-CO" sz="2800" dirty="0" smtClean="0">
                <a:hlinkClick r:id="rId3"/>
              </a:rPr>
              <a:t>forjandocaminos8.wixsite.com/covidenelchucuri</a:t>
            </a:r>
            <a:endParaRPr lang="es-CO" sz="2800" dirty="0" smtClean="0"/>
          </a:p>
          <a:p>
            <a:endParaRPr lang="es-CO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32611" y="5287864"/>
            <a:ext cx="435363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b="1" dirty="0" smtClean="0"/>
              <a:t>Estudiantes :  </a:t>
            </a:r>
            <a:r>
              <a:rPr lang="es-CO" b="1" dirty="0" err="1" smtClean="0"/>
              <a:t>Lizeth</a:t>
            </a:r>
            <a:r>
              <a:rPr lang="es-CO" b="1" dirty="0" smtClean="0"/>
              <a:t> Vega </a:t>
            </a:r>
            <a:endParaRPr lang="es-CO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8391"/>
          <a:stretch/>
        </p:blipFill>
        <p:spPr>
          <a:xfrm>
            <a:off x="6919416" y="1569493"/>
            <a:ext cx="4917742" cy="35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21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52364" cy="1143000"/>
          </a:xfrm>
        </p:spPr>
        <p:txBody>
          <a:bodyPr/>
          <a:lstStyle/>
          <a:p>
            <a:pPr algn="r"/>
            <a:r>
              <a:rPr lang="es-ES_tradnl" dirty="0">
                <a:solidFill>
                  <a:srgbClr val="002060"/>
                </a:solidFill>
              </a:rPr>
              <a:t>Referencias bibliográficas</a:t>
            </a:r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873457" y="1989752"/>
            <a:ext cx="10481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 WHO-China </a:t>
            </a:r>
            <a:r>
              <a:rPr lang="es-CO" dirty="0" err="1">
                <a:solidFill>
                  <a:srgbClr val="202122"/>
                </a:solidFill>
                <a:latin typeface="Arial" panose="020B0604020202020204" pitchFamily="34" charset="0"/>
              </a:rPr>
              <a:t>Joint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s-CO" dirty="0" err="1">
                <a:solidFill>
                  <a:srgbClr val="202122"/>
                </a:solidFill>
                <a:latin typeface="Arial" panose="020B0604020202020204" pitchFamily="34" charset="0"/>
              </a:rPr>
              <a:t>Mission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s-CO" dirty="0" err="1">
                <a:solidFill>
                  <a:srgbClr val="202122"/>
                </a:solidFill>
                <a:latin typeface="Arial" panose="020B0604020202020204" pitchFamily="34" charset="0"/>
              </a:rPr>
              <a:t>on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 Coronavirus </a:t>
            </a:r>
            <a:r>
              <a:rPr lang="es-CO" dirty="0" err="1">
                <a:solidFill>
                  <a:srgbClr val="202122"/>
                </a:solidFill>
                <a:latin typeface="Arial" panose="020B0604020202020204" pitchFamily="34" charset="0"/>
              </a:rPr>
              <a:t>Disease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 2019 (COVID-19), ed. (28 de febrero de 2020). 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«</a:t>
            </a:r>
            <a:r>
              <a:rPr lang="es-CO" dirty="0" err="1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Report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 of </a:t>
            </a:r>
            <a:r>
              <a:rPr lang="es-CO" dirty="0" err="1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the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 WHO-China </a:t>
            </a:r>
            <a:r>
              <a:rPr lang="es-CO" dirty="0" err="1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Joint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 </a:t>
            </a:r>
            <a:r>
              <a:rPr lang="es-CO" dirty="0" err="1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Mission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 </a:t>
            </a:r>
            <a:r>
              <a:rPr lang="es-CO" dirty="0" err="1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on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 Coronavirus </a:t>
            </a:r>
            <a:r>
              <a:rPr lang="es-CO" dirty="0" err="1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Disease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2"/>
              </a:rPr>
              <a:t> 2019 (COVID-19)»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s-CO" dirty="0">
                <a:solidFill>
                  <a:srgbClr val="555555"/>
                </a:solidFill>
                <a:latin typeface="Arial" panose="020B0604020202020204" pitchFamily="34" charset="0"/>
              </a:rPr>
              <a:t>(en inglés)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. pp. 11-12. Archivado desde 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3"/>
              </a:rPr>
              <a:t>el original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 el 28 de febrero de 2020. Consultado el 23 de marzo de 2020</a:t>
            </a:r>
            <a:r>
              <a:rPr lang="es-CO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endParaRPr lang="es-CO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s-CO" dirty="0">
                <a:solidFill>
                  <a:srgbClr val="0B0080"/>
                </a:solidFill>
                <a:latin typeface="Arial" panose="020B0604020202020204" pitchFamily="34" charset="0"/>
                <a:hlinkClick r:id="rId4" tooltip="Volver arriba"/>
              </a:rPr>
              <a:t>↑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5"/>
              </a:rPr>
              <a:t>«Enfermedad por nuevo coronavirus, COVID-19. Información para la ciudadanía. ¿Qué puedo hacer para protegerme del nuevo coronavirus y otros virus respiratorios?»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. </a:t>
            </a:r>
            <a:r>
              <a:rPr lang="es-CO" dirty="0">
                <a:solidFill>
                  <a:srgbClr val="0B0080"/>
                </a:solidFill>
                <a:latin typeface="Arial" panose="020B0604020202020204" pitchFamily="34" charset="0"/>
                <a:hlinkClick r:id="rId6" tooltip="Ministerio de Sanidad (España)"/>
              </a:rPr>
              <a:t>Ministerio de Sanidad (España)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. Archivado desde </a:t>
            </a:r>
            <a:r>
              <a:rPr lang="es-CO" dirty="0">
                <a:solidFill>
                  <a:srgbClr val="663366"/>
                </a:solidFill>
                <a:latin typeface="Arial" panose="020B0604020202020204" pitchFamily="34" charset="0"/>
                <a:hlinkClick r:id="rId7"/>
              </a:rPr>
              <a:t>el original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 el 10 de marzo de 2020. Consultado el 4 de marzo de 2020</a:t>
            </a:r>
            <a:r>
              <a:rPr lang="es-CO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endParaRPr lang="es-CO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s-CO" dirty="0">
                <a:solidFill>
                  <a:srgbClr val="0B0080"/>
                </a:solidFill>
                <a:latin typeface="Arial" panose="020B0604020202020204" pitchFamily="34" charset="0"/>
                <a:hlinkClick r:id="rId8" tooltip="Volver arriba"/>
              </a:rPr>
              <a:t>↑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s-CO" u="sng" dirty="0">
                <a:solidFill>
                  <a:srgbClr val="663366"/>
                </a:solidFill>
                <a:latin typeface="Arial" panose="020B0604020202020204" pitchFamily="34" charset="0"/>
                <a:hlinkClick r:id="rId9"/>
              </a:rPr>
              <a:t>Crisis del COVID-19: sobre la escritura de coronavirus</a:t>
            </a:r>
            <a:r>
              <a:rPr lang="es-CO" dirty="0">
                <a:solidFill>
                  <a:srgbClr val="202122"/>
                </a:solidFill>
                <a:latin typeface="Arial" panose="020B0604020202020204" pitchFamily="34" charset="0"/>
              </a:rPr>
              <a:t> Real Academia Española, 2020</a:t>
            </a:r>
            <a:endParaRPr lang="es-CO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5511" y="477837"/>
            <a:ext cx="3545109" cy="1982791"/>
          </a:xfrm>
        </p:spPr>
        <p:txBody>
          <a:bodyPr>
            <a:normAutofit fontScale="90000"/>
          </a:bodyPr>
          <a:lstStyle/>
          <a:p>
            <a: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Experiencias significativas</a:t>
            </a:r>
            <a:b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s-E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2020-2</a:t>
            </a:r>
            <a:endParaRPr lang="es-E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 rot="3726268">
            <a:off x="609600" y="1600201"/>
            <a:ext cx="5384800" cy="4525963"/>
          </a:xfrm>
        </p:spPr>
        <p:txBody>
          <a:bodyPr vert="vert270"/>
          <a:lstStyle/>
          <a:p>
            <a:endParaRPr lang="es-CO" b="1" dirty="0" smtClean="0"/>
          </a:p>
          <a:p>
            <a:pPr marL="0" indent="0">
              <a:buNone/>
            </a:pPr>
            <a:endParaRPr lang="es-CO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571" y="2257428"/>
            <a:ext cx="5537915" cy="41205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54" y="274637"/>
            <a:ext cx="4532091" cy="61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2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1968500" y="2057401"/>
            <a:ext cx="8229600" cy="1397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O" sz="8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025201" y="4408146"/>
            <a:ext cx="41161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22222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Calle 58 # 32-16</a:t>
            </a:r>
          </a:p>
          <a:p>
            <a:pPr algn="ctr"/>
            <a:r>
              <a:rPr lang="pt-BR" dirty="0">
                <a:solidFill>
                  <a:srgbClr val="22222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Bucaramanga / Santander</a:t>
            </a:r>
          </a:p>
          <a:p>
            <a:pPr algn="ctr"/>
            <a:endParaRPr lang="pt-BR" dirty="0">
              <a:solidFill>
                <a:srgbClr val="22222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pt-BR" dirty="0">
                <a:solidFill>
                  <a:srgbClr val="22222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Tel: (7) 6431301</a:t>
            </a:r>
          </a:p>
          <a:p>
            <a:pPr algn="ctr"/>
            <a:endParaRPr lang="pt-BR" dirty="0">
              <a:solidFill>
                <a:srgbClr val="222222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pt-BR" dirty="0">
                <a:solidFill>
                  <a:srgbClr val="22222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www.fitec.edu.co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4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52364" cy="1143000"/>
          </a:xfrm>
        </p:spPr>
        <p:txBody>
          <a:bodyPr/>
          <a:lstStyle/>
          <a:p>
            <a:pPr algn="r"/>
            <a:r>
              <a:rPr lang="es-ES_tradnl" dirty="0">
                <a:solidFill>
                  <a:srgbClr val="002060"/>
                </a:solidFill>
              </a:rPr>
              <a:t>Identificación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altLang="es-CO" dirty="0" smtClean="0"/>
              <a:t> </a:t>
            </a:r>
          </a:p>
          <a:p>
            <a:pPr marL="0" indent="0" algn="just">
              <a:buNone/>
            </a:pPr>
            <a:endParaRPr lang="es-CO" altLang="es-CO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-1008" t="24318" r="2772" b="25584"/>
          <a:stretch/>
        </p:blipFill>
        <p:spPr>
          <a:xfrm>
            <a:off x="674109" y="1600201"/>
            <a:ext cx="6262255" cy="2529993"/>
          </a:xfrm>
          <a:prstGeom prst="rect">
            <a:avLst/>
          </a:prstGeom>
        </p:spPr>
      </p:pic>
      <p:sp>
        <p:nvSpPr>
          <p:cNvPr id="6" name="AutoShape 2" descr="Inic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8595" b="27446"/>
          <a:stretch/>
        </p:blipFill>
        <p:spPr>
          <a:xfrm>
            <a:off x="7195055" y="2089342"/>
            <a:ext cx="4128654" cy="155170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219200" y="4821382"/>
            <a:ext cx="10002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FORTALECIMIENTO DEL CONVENIO ESE ISABU – TECNOLÓGICA FITEC, EN  ATENCIÓN PRIMARIA EN SALUD 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183665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52364" cy="1143000"/>
          </a:xfrm>
        </p:spPr>
        <p:txBody>
          <a:bodyPr/>
          <a:lstStyle/>
          <a:p>
            <a:pPr algn="r"/>
            <a:r>
              <a:rPr lang="es-ES_tradnl" dirty="0">
                <a:solidFill>
                  <a:srgbClr val="002060"/>
                </a:solidFill>
              </a:rPr>
              <a:t>Motivaciones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O" dirty="0"/>
              <a:t>Fortalecer el uso de la Educación Virtual </a:t>
            </a:r>
          </a:p>
          <a:p>
            <a:pPr algn="just"/>
            <a:r>
              <a:rPr lang="es-CO" dirty="0"/>
              <a:t>Fortalecer los proyectos dirigidos a la comunidad en el área de Atención Primaria en Salud a través de nuevas  herramientas digitales</a:t>
            </a:r>
          </a:p>
          <a:p>
            <a:pPr algn="just"/>
            <a:r>
              <a:rPr lang="es-CO" dirty="0"/>
              <a:t>Afianzar el sentido de pertenencia institucional de los estudiantes</a:t>
            </a:r>
            <a:r>
              <a:rPr lang="es-CO" dirty="0" smtClean="0"/>
              <a:t>.</a:t>
            </a:r>
          </a:p>
          <a:p>
            <a:pPr algn="just"/>
            <a:r>
              <a:rPr lang="es-CO" dirty="0" smtClean="0"/>
              <a:t>Dar </a:t>
            </a:r>
            <a:r>
              <a:rPr lang="es-CO" dirty="0"/>
              <a:t> </a:t>
            </a:r>
            <a:r>
              <a:rPr lang="es-CO" dirty="0" smtClean="0"/>
              <a:t>a conocer la Tecnológica  </a:t>
            </a:r>
            <a:r>
              <a:rPr lang="es-CO" dirty="0" err="1" smtClean="0"/>
              <a:t>Fitec</a:t>
            </a:r>
            <a:r>
              <a:rPr lang="es-CO" dirty="0"/>
              <a:t> </a:t>
            </a:r>
            <a:r>
              <a:rPr lang="es-CO" dirty="0" smtClean="0"/>
              <a:t>a la  población adscrita a la ESE - ISABU</a:t>
            </a:r>
            <a:endParaRPr lang="es-CO" dirty="0"/>
          </a:p>
          <a:p>
            <a:pPr marL="0" indent="0" algn="just">
              <a:buNone/>
            </a:pPr>
            <a:endParaRPr lang="es-CO" dirty="0" smtClean="0"/>
          </a:p>
        </p:txBody>
      </p:sp>
    </p:spTree>
    <p:extLst>
      <p:ext uri="{BB962C8B-B14F-4D97-AF65-F5344CB8AC3E}">
        <p14:creationId xmlns:p14="http://schemas.microsoft.com/office/powerpoint/2010/main" val="31824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52364" cy="1143000"/>
          </a:xfrm>
        </p:spPr>
        <p:txBody>
          <a:bodyPr/>
          <a:lstStyle/>
          <a:p>
            <a:pPr algn="r"/>
            <a:r>
              <a:rPr lang="es-ES_tradnl" dirty="0">
                <a:solidFill>
                  <a:srgbClr val="002060"/>
                </a:solidFill>
              </a:rPr>
              <a:t>Objetivos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O" dirty="0"/>
              <a:t>Describir las ventajas de la Educación virtual y el uso de las nuevas tecnologías, en el desarrollo de los proyectos integradores de los programas de </a:t>
            </a:r>
            <a:r>
              <a:rPr lang="es-CO" dirty="0" smtClean="0"/>
              <a:t>salud.</a:t>
            </a:r>
          </a:p>
          <a:p>
            <a:pPr algn="just"/>
            <a:r>
              <a:rPr lang="es-CO" dirty="0" smtClean="0"/>
              <a:t>Fortalecer el Convenio Ese- </a:t>
            </a:r>
            <a:r>
              <a:rPr lang="es-CO" dirty="0" err="1" smtClean="0"/>
              <a:t>Isabú</a:t>
            </a:r>
            <a:r>
              <a:rPr lang="es-CO" dirty="0" smtClean="0"/>
              <a:t> desarrollando proyectos de Caracterización – Humanización y Prevención del </a:t>
            </a:r>
            <a:r>
              <a:rPr lang="es-CO" dirty="0" err="1" smtClean="0"/>
              <a:t>Covid</a:t>
            </a:r>
            <a:r>
              <a:rPr lang="es-CO" dirty="0" smtClean="0"/>
              <a:t> en la población afiliada </a:t>
            </a:r>
          </a:p>
          <a:p>
            <a:pPr algn="just"/>
            <a:r>
              <a:rPr lang="es-CO" dirty="0"/>
              <a:t>Promocionar los programas académicos de la Tecnológica  </a:t>
            </a:r>
            <a:r>
              <a:rPr lang="es-CO" dirty="0" err="1"/>
              <a:t>Fitec</a:t>
            </a:r>
            <a:r>
              <a:rPr lang="es-CO" dirty="0"/>
              <a:t> a la  población adscrita a la ESE - ISABU</a:t>
            </a:r>
          </a:p>
          <a:p>
            <a:pPr marL="0" indent="0" algn="just">
              <a:buNone/>
            </a:pPr>
            <a:endParaRPr lang="es-CO" dirty="0" smtClean="0"/>
          </a:p>
        </p:txBody>
      </p:sp>
    </p:spTree>
    <p:extLst>
      <p:ext uri="{BB962C8B-B14F-4D97-AF65-F5344CB8AC3E}">
        <p14:creationId xmlns:p14="http://schemas.microsoft.com/office/powerpoint/2010/main" val="30977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52364" cy="1143000"/>
          </a:xfrm>
        </p:spPr>
        <p:txBody>
          <a:bodyPr/>
          <a:lstStyle/>
          <a:p>
            <a:pPr algn="r"/>
            <a:r>
              <a:rPr lang="es-ES_tradnl" dirty="0">
                <a:solidFill>
                  <a:srgbClr val="002060"/>
                </a:solidFill>
              </a:rPr>
              <a:t>Referentes</a:t>
            </a:r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1026891" y="1923657"/>
            <a:ext cx="1005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3200" dirty="0"/>
              <a:t>Utilizar la tecnología a nuestro beneficio para adquirir conocimiento  es lo que se debe procurar en esta nueva era digital.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63" y="3429000"/>
            <a:ext cx="61912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8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52364" cy="1143000"/>
          </a:xfrm>
        </p:spPr>
        <p:txBody>
          <a:bodyPr/>
          <a:lstStyle/>
          <a:p>
            <a:pPr algn="r"/>
            <a:r>
              <a:rPr lang="es-ES_tradnl" dirty="0">
                <a:solidFill>
                  <a:srgbClr val="002060"/>
                </a:solidFill>
              </a:rPr>
              <a:t>Impacto</a:t>
            </a:r>
            <a:endParaRPr lang="es-CO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898635" y="1600201"/>
            <a:ext cx="10212710" cy="336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898635" y="1600201"/>
            <a:ext cx="1037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2400" dirty="0"/>
              <a:t>Fortalecer los proyectos dirigidos a la comunidad y la participación de los estudiantes en Administración en Servicios de  Salud, modalidad virtual, en el semillero de investigación y proyectos integradores. </a:t>
            </a:r>
            <a:endParaRPr lang="es-CO" sz="24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2400" dirty="0" smtClean="0"/>
              <a:t>Generar una estrategia de publicidad  sobre la </a:t>
            </a:r>
            <a:r>
              <a:rPr lang="es-CO" sz="2400" dirty="0"/>
              <a:t> </a:t>
            </a:r>
            <a:r>
              <a:rPr lang="es-CO" sz="2400" dirty="0" smtClean="0"/>
              <a:t>TECNOLÓGICA FITEC usando como soporte los  convenios académicos con la ESE ISABU.</a:t>
            </a:r>
            <a:endParaRPr lang="es-CO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840" y="3539193"/>
            <a:ext cx="5297883" cy="27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52364" cy="1143000"/>
          </a:xfrm>
        </p:spPr>
        <p:txBody>
          <a:bodyPr/>
          <a:lstStyle/>
          <a:p>
            <a:pPr algn="r"/>
            <a:r>
              <a:rPr lang="es-ES_tradnl" dirty="0">
                <a:solidFill>
                  <a:srgbClr val="002060"/>
                </a:solidFill>
              </a:rPr>
              <a:t>Metodología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1"/>
            <a:ext cx="6186985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CO" dirty="0" smtClean="0"/>
          </a:p>
          <a:p>
            <a:pPr marL="0" indent="0" algn="just">
              <a:buNone/>
            </a:pPr>
            <a:endParaRPr lang="es-CO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827963" y="1455313"/>
            <a:ext cx="42353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1- </a:t>
            </a:r>
            <a:r>
              <a:rPr lang="es-CO" sz="2400" dirty="0">
                <a:solidFill>
                  <a:srgbClr val="222222"/>
                </a:solidFill>
                <a:ea typeface="Verdana" panose="020B0604030504040204" pitchFamily="34" charset="0"/>
              </a:rPr>
              <a:t>Participación de los estudiantes en las actividades programadas en los </a:t>
            </a:r>
            <a:r>
              <a:rPr lang="es-CO" sz="2400" dirty="0" smtClean="0">
                <a:solidFill>
                  <a:srgbClr val="222222"/>
                </a:solidFill>
                <a:ea typeface="Verdana" panose="020B0604030504040204" pitchFamily="34" charset="0"/>
              </a:rPr>
              <a:t>módulos de  proyecto integrador  asociadas al trabajo en proyección social</a:t>
            </a:r>
          </a:p>
          <a:p>
            <a:pPr algn="just"/>
            <a:r>
              <a:rPr lang="es-CO" sz="2400" dirty="0" smtClean="0">
                <a:solidFill>
                  <a:srgbClr val="222222"/>
                </a:solidFill>
                <a:ea typeface="Verdana" panose="020B0604030504040204" pitchFamily="34" charset="0"/>
              </a:rPr>
              <a:t>2- Desarrollo y divulgación de paginas web por las redes sociales  brindando estrategias de  prevención.</a:t>
            </a:r>
          </a:p>
          <a:p>
            <a:pPr algn="just"/>
            <a:r>
              <a:rPr lang="es-CO" sz="2400" dirty="0" smtClean="0">
                <a:solidFill>
                  <a:srgbClr val="222222"/>
                </a:solidFill>
                <a:ea typeface="Verdana" panose="020B0604030504040204" pitchFamily="34" charset="0"/>
              </a:rPr>
              <a:t>3- Socialización programas Tecnológica </a:t>
            </a:r>
            <a:r>
              <a:rPr lang="es-CO" sz="2400" dirty="0" err="1" smtClean="0">
                <a:solidFill>
                  <a:srgbClr val="222222"/>
                </a:solidFill>
                <a:ea typeface="Verdana" panose="020B0604030504040204" pitchFamily="34" charset="0"/>
              </a:rPr>
              <a:t>Fitec</a:t>
            </a:r>
            <a:r>
              <a:rPr lang="es-CO" sz="2400" dirty="0" smtClean="0">
                <a:solidFill>
                  <a:srgbClr val="222222"/>
                </a:solidFill>
                <a:ea typeface="Verdana" panose="020B0604030504040204" pitchFamily="34" charset="0"/>
              </a:rPr>
              <a:t>. </a:t>
            </a:r>
            <a:endParaRPr lang="es-CO" sz="2400" dirty="0">
              <a:solidFill>
                <a:srgbClr val="222222"/>
              </a:solidFill>
              <a:ea typeface="Verdana" panose="020B0604030504040204" pitchFamily="34" charset="0"/>
            </a:endParaRPr>
          </a:p>
          <a:p>
            <a:pPr algn="ctr"/>
            <a:endParaRPr lang="es-CO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1189" t="21782" r="21119" b="19823"/>
          <a:stretch/>
        </p:blipFill>
        <p:spPr>
          <a:xfrm>
            <a:off x="5875362" y="1600201"/>
            <a:ext cx="5274859" cy="23611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5455" t="25326" r="33812" b="21315"/>
          <a:stretch/>
        </p:blipFill>
        <p:spPr>
          <a:xfrm>
            <a:off x="5875362" y="4114587"/>
            <a:ext cx="2640841" cy="20115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1819" t="22340" r="31713" b="22622"/>
          <a:stretch/>
        </p:blipFill>
        <p:spPr>
          <a:xfrm>
            <a:off x="8652681" y="4114586"/>
            <a:ext cx="2497540" cy="201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10-19 at 11.24.09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992" y="1378424"/>
            <a:ext cx="9840035" cy="49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7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5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342</Words>
  <Application>Microsoft Macintosh PowerPoint</Application>
  <PresentationFormat>Panorámica</PresentationFormat>
  <Paragraphs>48</Paragraphs>
  <Slides>20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Calibri</vt:lpstr>
      <vt:lpstr>Malgun Gothic</vt:lpstr>
      <vt:lpstr>Verdana</vt:lpstr>
      <vt:lpstr>Wingdings</vt:lpstr>
      <vt:lpstr>Arial</vt:lpstr>
      <vt:lpstr>Tema de Office</vt:lpstr>
      <vt:lpstr>Presentación de PowerPoint</vt:lpstr>
      <vt:lpstr>Experiencias significativas 2020-2</vt:lpstr>
      <vt:lpstr>Identificación</vt:lpstr>
      <vt:lpstr>Motivaciones</vt:lpstr>
      <vt:lpstr>Objetivos</vt:lpstr>
      <vt:lpstr>Referentes</vt:lpstr>
      <vt:lpstr>Impacto</vt:lpstr>
      <vt:lpstr>Metodología</vt:lpstr>
      <vt:lpstr>Presentación de PowerPoint</vt:lpstr>
      <vt:lpstr>Presentación de PowerPoint</vt:lpstr>
      <vt:lpstr>Evidencias recolectadas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Referencias bibliográficas</vt:lpstr>
      <vt:lpstr>Presentación de PowerPoint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Fitec</dc:creator>
  <cp:lastModifiedBy>ZULLY ROCIO RINCON RUEDA</cp:lastModifiedBy>
  <cp:revision>180</cp:revision>
  <dcterms:created xsi:type="dcterms:W3CDTF">2016-05-25T17:45:20Z</dcterms:created>
  <dcterms:modified xsi:type="dcterms:W3CDTF">2020-10-29T23:42:29Z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E274448E-AB90-4BE4-931F-5FF6CD4CA033</vt:lpwstr>
  </property>
  <property fmtid="{D5CDD505-2E9C-101B-9397-08002B2CF9AE}" pid="3" name="ArticulatePath">
    <vt:lpwstr>Plantilla-presentacion-powerpoint</vt:lpwstr>
  </property>
</Properties>
</file>